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6" r:id="rId9"/>
    <p:sldId id="267" r:id="rId10"/>
    <p:sldId id="268" r:id="rId11"/>
    <p:sldId id="269" r:id="rId12"/>
    <p:sldId id="270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74" autoAdjust="0"/>
    <p:restoredTop sz="94660"/>
  </p:normalViewPr>
  <p:slideViewPr>
    <p:cSldViewPr>
      <p:cViewPr varScale="1">
        <p:scale>
          <a:sx n="110" d="100"/>
          <a:sy n="110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E4C72-D5FB-48AD-9E4F-27EBE51650E8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023C6-A0EA-4396-902A-B6E3F75003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023C6-A0EA-4396-902A-B6E3F75003E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360039"/>
          </a:xfrm>
        </p:spPr>
        <p:txBody>
          <a:bodyPr>
            <a:normAutofit fontScale="90000"/>
          </a:bodyPr>
          <a:lstStyle/>
          <a:p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7992888" cy="4464496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24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Федеральные государственные образовательные стандарты дошкольного образования</a:t>
            </a:r>
            <a:endParaRPr lang="ru-RU" sz="2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1200" dirty="0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определяются требования </a:t>
            </a:r>
            <a:b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результату?</a:t>
            </a:r>
            <a:r>
              <a:rPr lang="ru-RU" sz="1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sz="1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Любой стандарт   предполагает какой- то результат,  то есть если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вводится стандарт, то предполагается, что этот стандарт что- то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изменит в системе воспитания и мы получим тот или иной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планируемый результат. </a:t>
            </a: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Так вот таким результатом, подчеркивают</a:t>
            </a: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разработчики,  должна стать 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социализация детей.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образовательный результат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а именно формирование у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ребенка жизненно важных  базовых ценностей культуры мира. 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1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lnSpcReduction="10000"/>
          </a:bodyPr>
          <a:lstStyle/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стандарте четко определено, что развитие ребенка не является объектом измерения и оценки. </a:t>
            </a:r>
          </a:p>
          <a:p>
            <a:pPr>
              <a:buNone/>
            </a:pP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Согласно стандарту, верным будет скорее оценка того вектора развития,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которым идет ребенок, а не какого-то конечного результата, которого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 добиться.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Здесь в отличие от других стандартов,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речь идет только о личностных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результатах. </a:t>
            </a:r>
          </a:p>
          <a:p>
            <a:pPr>
              <a:buNone/>
            </a:pP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этой связи допускается мониторинг динамики развития ребенка, однако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нужен не для оценки самой по себе, а для выявления тех способов, с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помощью которых педагог может дать ребенку развиться, открыть какие-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 способности, преодолеть проблемы. </a:t>
            </a:r>
          </a:p>
          <a:p>
            <a:endParaRPr lang="ru-RU" sz="1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1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Ключевая цель нового стандарта – стать навигатором, ориентиром для педагогов ДОУ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чтобы они сумели вовремя распознать и скорректировать трудности в развитии детей на ранней стадии, направить их к специалистам (психологам, логопедам и т.д.), грамотно выполнить их рекомендации.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Данные требования уже прописаны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проекте профессионального стандарта педагогов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дошкольного образования.</a:t>
            </a:r>
          </a:p>
          <a:p>
            <a:endParaRPr lang="ru-RU" sz="12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5446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</a:rPr>
              <a:t>Предметом регулирования настоящего ФГОС дошкольного образования  являются  отношения в сфере образования между их участниками, возникающими при реализации основной образовательной программы 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Стандарт разработан на основе 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Конвенции ООН о правах ребёнка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Конституции РФ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Законодательства РФ</a:t>
            </a:r>
          </a:p>
          <a:p>
            <a:pPr>
              <a:buNone/>
            </a:pPr>
            <a:r>
              <a:rPr lang="ru-RU" dirty="0" smtClean="0"/>
              <a:t>Стандарт  отражает следующие ожидания:</a:t>
            </a:r>
          </a:p>
          <a:p>
            <a:pPr>
              <a:buNone/>
            </a:pPr>
            <a:endParaRPr lang="ru-RU" dirty="0" smtClean="0"/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 общественно- </a:t>
            </a:r>
            <a:r>
              <a:rPr lang="en-US" sz="2800" dirty="0" smtClean="0"/>
              <a:t>                         c</a:t>
            </a:r>
            <a:r>
              <a:rPr lang="ru-RU" sz="2800" dirty="0" err="1" smtClean="0"/>
              <a:t>оциально</a:t>
            </a:r>
            <a:r>
              <a:rPr lang="ru-RU" sz="2800" dirty="0" smtClean="0"/>
              <a:t>-</a:t>
            </a:r>
          </a:p>
          <a:p>
            <a:pPr>
              <a:spcBef>
                <a:spcPts val="0"/>
              </a:spcBef>
              <a:buNone/>
            </a:pPr>
            <a:r>
              <a:rPr lang="ru-RU" sz="2800" dirty="0" smtClean="0"/>
              <a:t>государственные                      культурные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979712" y="4293096"/>
            <a:ext cx="288032" cy="36004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652120" y="4293096"/>
            <a:ext cx="216024" cy="36004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ОПРЕДЕЛЕНИЕ ФГОС ДОШКОЛЬНОГО</a:t>
            </a:r>
            <a:br>
              <a:rPr lang="ru-RU" sz="4000" b="1" dirty="0" smtClean="0"/>
            </a:br>
            <a:r>
              <a:rPr lang="ru-RU" sz="4000" b="1" dirty="0" smtClean="0"/>
              <a:t>ОБРАЗОВАНИЯ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Федеральный государственный стандарт дошкольного образования</a:t>
            </a:r>
          </a:p>
          <a:p>
            <a:pPr>
              <a:buNone/>
            </a:pPr>
            <a:r>
              <a:rPr lang="ru-RU" dirty="0" smtClean="0"/>
              <a:t>представляет собой совокупность государственных гарантий получения</a:t>
            </a:r>
          </a:p>
          <a:p>
            <a:pPr>
              <a:buNone/>
            </a:pPr>
            <a:r>
              <a:rPr lang="ru-RU" dirty="0" smtClean="0"/>
              <a:t>бесплатного доступного качественного образования посредством:</a:t>
            </a:r>
          </a:p>
          <a:p>
            <a:r>
              <a:rPr lang="ru-RU" dirty="0" smtClean="0"/>
              <a:t>расширения возможностей развития личностного потенциала и</a:t>
            </a:r>
          </a:p>
          <a:p>
            <a:pPr>
              <a:buNone/>
            </a:pPr>
            <a:r>
              <a:rPr lang="ru-RU" dirty="0" smtClean="0"/>
              <a:t>способностей каждого ребенка дошкольного возраста;</a:t>
            </a:r>
          </a:p>
          <a:p>
            <a:r>
              <a:rPr lang="ru-RU" dirty="0" smtClean="0"/>
              <a:t>обеспечения условий здорового образа жизни и безопасности ребенка;</a:t>
            </a:r>
          </a:p>
          <a:p>
            <a:r>
              <a:rPr lang="ru-RU" dirty="0" smtClean="0"/>
              <a:t>приобщения детей через соответствующие их индивидуально-</a:t>
            </a:r>
          </a:p>
          <a:p>
            <a:pPr>
              <a:buNone/>
            </a:pPr>
            <a:r>
              <a:rPr lang="ru-RU" dirty="0" smtClean="0"/>
              <a:t>возрастным особенностям виды деятельности к </a:t>
            </a:r>
            <a:r>
              <a:rPr lang="ru-RU" dirty="0" err="1" smtClean="0"/>
              <a:t>социокультурным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нормам, традициям семьи, общества и государства;</a:t>
            </a:r>
          </a:p>
          <a:p>
            <a:r>
              <a:rPr lang="ru-RU" dirty="0" smtClean="0"/>
              <a:t>развития интереса и мотивации детей к познанию мира и творчеству;</a:t>
            </a:r>
          </a:p>
          <a:p>
            <a:r>
              <a:rPr lang="ru-RU" dirty="0" smtClean="0"/>
              <a:t>реализации вариативных образовательных программ;</a:t>
            </a:r>
          </a:p>
          <a:p>
            <a:r>
              <a:rPr lang="ru-RU" dirty="0" smtClean="0"/>
              <a:t>соблюдения прав ребенка, родителей и других участников</a:t>
            </a:r>
          </a:p>
          <a:p>
            <a:pPr>
              <a:buNone/>
            </a:pPr>
            <a:r>
              <a:rPr lang="ru-RU" dirty="0" smtClean="0"/>
              <a:t>образовательного процесса.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Стандарт утверждает основные </a:t>
            </a:r>
            <a:r>
              <a:rPr lang="ru-RU" sz="3600" b="1" dirty="0" smtClean="0">
                <a:solidFill>
                  <a:srgbClr val="FF0000"/>
                </a:solidFill>
              </a:rPr>
              <a:t>принципы</a:t>
            </a:r>
            <a:r>
              <a:rPr lang="ru-RU" sz="3600" dirty="0" smtClean="0">
                <a:solidFill>
                  <a:srgbClr val="FF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сохранения уникальности и </a:t>
            </a:r>
            <a:r>
              <a:rPr lang="ru-RU" dirty="0" err="1" smtClean="0">
                <a:solidFill>
                  <a:srgbClr val="7030A0"/>
                </a:solidFill>
              </a:rPr>
              <a:t>самоценности</a:t>
            </a:r>
            <a:r>
              <a:rPr lang="ru-RU" dirty="0" smtClean="0">
                <a:solidFill>
                  <a:srgbClr val="7030A0"/>
                </a:solidFill>
              </a:rPr>
              <a:t> дошкольного детства как важного этапа в общем развитии человека;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 полноценного проживания ребёнком всех этапов дошкольного детства, амплификации (обогащения) детского развития;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 создания благоприятной социальной ситуации развития каждого ребёнка в соответствии с его возрастными и индивидуальными особенностями и склонностями;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 содействия и сотрудничества детей и взрослых в процессе развития детей и их взаимодействия с людьми, культурой и окружающим миром;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 приобщения детей к </a:t>
            </a:r>
            <a:r>
              <a:rPr lang="ru-RU" dirty="0" err="1" smtClean="0">
                <a:solidFill>
                  <a:srgbClr val="7030A0"/>
                </a:solidFill>
              </a:rPr>
              <a:t>социокультурным</a:t>
            </a:r>
            <a:r>
              <a:rPr lang="ru-RU" dirty="0" smtClean="0">
                <a:solidFill>
                  <a:srgbClr val="7030A0"/>
                </a:solidFill>
              </a:rPr>
              <a:t> нормам, традициям семьи, общества и государства;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 формирования познавательных интересов и познавательных действий ребёнка через его включение в различные виды деятельности;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● учёта этнокультурной и социальной ситуации развития детей.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Стандарт преследует следующие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цели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обеспечение государством равенства возможностей для каждого ребёнка в получении качественного дошкольного образования;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сохранение единства образовательного пространства Российской Федерации относительно уровня дошкольного образования. 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20079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стандарта:</a:t>
            </a:r>
            <a:endParaRPr lang="ru-RU" sz="48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424936" cy="580526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1400" dirty="0" smtClean="0"/>
              <a:t>●</a:t>
            </a:r>
            <a:r>
              <a:rPr lang="ru-RU" sz="2000" dirty="0" smtClean="0"/>
              <a:t>охраны и укрепления физического и психического здоровья детей (в том числе</a:t>
            </a:r>
          </a:p>
          <a:p>
            <a:pPr algn="l">
              <a:spcBef>
                <a:spcPts val="0"/>
              </a:spcBef>
            </a:pPr>
            <a:r>
              <a:rPr lang="ru-RU" sz="2000" dirty="0" smtClean="0"/>
              <a:t>их эмоционального благополучия);  </a:t>
            </a:r>
          </a:p>
          <a:p>
            <a:pPr algn="l">
              <a:spcBef>
                <a:spcPts val="0"/>
              </a:spcBef>
            </a:pPr>
            <a:endParaRPr lang="ru-RU" sz="2000" dirty="0" smtClean="0"/>
          </a:p>
          <a:p>
            <a:pPr algn="l">
              <a:spcBef>
                <a:spcPts val="0"/>
              </a:spcBef>
            </a:pPr>
            <a:r>
              <a:rPr lang="ru-RU" sz="2000" dirty="0" smtClean="0"/>
              <a:t>● сохранения и поддержки индивидуальности ребёнка, развития индивидуальных способностей и творческого потенциала каждого ребёнка как субъекта отношений с людьми, миром и самим собой; </a:t>
            </a:r>
          </a:p>
          <a:p>
            <a:pPr algn="l">
              <a:spcBef>
                <a:spcPts val="0"/>
              </a:spcBef>
            </a:pPr>
            <a:endParaRPr lang="en-US" sz="2000" dirty="0" smtClean="0"/>
          </a:p>
          <a:p>
            <a:pPr algn="l">
              <a:spcBef>
                <a:spcPts val="0"/>
              </a:spcBef>
            </a:pPr>
            <a:r>
              <a:rPr lang="ru-RU" sz="2000" dirty="0" smtClean="0"/>
              <a:t>● формирования общей культуры воспитанников, развития их нравственных, интеллектуальных, физических, эстетических качеств, инициативности, самостоятельности и ответственности, формирования предпосылок учебной деятельности; </a:t>
            </a:r>
          </a:p>
          <a:p>
            <a:pPr algn="l">
              <a:spcBef>
                <a:spcPts val="0"/>
              </a:spcBef>
            </a:pPr>
            <a:endParaRPr lang="ru-RU" sz="2000" dirty="0" smtClean="0"/>
          </a:p>
          <a:p>
            <a:pPr algn="l">
              <a:spcBef>
                <a:spcPts val="0"/>
              </a:spcBef>
            </a:pPr>
            <a:r>
              <a:rPr lang="ru-RU" sz="2000" dirty="0" smtClean="0"/>
              <a:t>● обеспечения вариативности и разнообразия содержания образовательных программ и организационных форм уровня дошкольного образования, возможности формирования образовательных программ различных уровней сложности и направленности с учётом образовательных потребностей и способностей воспитанников; </a:t>
            </a:r>
          </a:p>
          <a:p>
            <a:pPr>
              <a:spcBef>
                <a:spcPts val="0"/>
              </a:spcBef>
            </a:pPr>
            <a:endParaRPr lang="ru-RU" sz="1400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04055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424936" cy="4968552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формирования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среды, соответствующей возрастным и индивидуальным особенностям детей; </a:t>
            </a:r>
          </a:p>
          <a:p>
            <a:pPr algn="l">
              <a:spcBef>
                <a:spcPts val="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обеспечения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 </a:t>
            </a:r>
          </a:p>
          <a:p>
            <a:pPr algn="l">
              <a:spcBef>
                <a:spcPts val="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обеспечения преемственности основных образовательных программ дошкольного и начального общего образования; </a:t>
            </a:r>
          </a:p>
          <a:p>
            <a:pPr algn="l">
              <a:spcBef>
                <a:spcPts val="0"/>
              </a:spcBef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определения направлений для систематического межведомственного взаимодействия, а также взаимодействия педагогических и общественных объединений (в том числе сетевого). </a:t>
            </a:r>
          </a:p>
          <a:p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Разработчики стандарта красной нитью проводят утверждение о том, что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«не ребенок должен быть готов к школе, а школа должна быть готова к ребенку».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Они указывают на то, что все родители должны знать о том, что для успешной адаптации к школьной жизни гораздо важнее, чем умение читать и считать, ребенку нужны психологическая стабильность, высокая самооценка, вера в свои силы и социальные способности. </a:t>
            </a:r>
          </a:p>
          <a:p>
            <a:pPr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Все эти психологические характеристики лежат в основе высокой мотивации детей к обучению в школе. </a:t>
            </a:r>
          </a:p>
          <a:p>
            <a:pPr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Именно поэтому они обозначены в стандарте как целевые ориентиры для всех участников образовательных отношений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определяется  понятие  </a:t>
            </a:r>
            <a:b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«Требования к результату» </a:t>
            </a:r>
            <a:b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проекте 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1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некие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ценностно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целевые  установки и векторы развития.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Т. е есть некий ориентир развития,  но нет заданного постулата,  т. е требуемого результата развития.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Разработчиками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постулируются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самоценность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индивидуальности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развития, воплощение возможностей развития ребенка. 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акцент сделан на специфику дошкольного детства: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(пластичность , гибкость  развития ребенка, высокий разброс вариантов его развития).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204</TotalTime>
  <Words>804</Words>
  <Application>Microsoft Office PowerPoint</Application>
  <PresentationFormat>Экран (4:3)</PresentationFormat>
  <Paragraphs>98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Предметом регулирования настоящего ФГОС дошкольного образования  являются  отношения в сфере образования между их участниками, возникающими при реализации основной образовательной программы .</vt:lpstr>
      <vt:lpstr>ОПРЕДЕЛЕНИЕ ФГОС ДОШКОЛЬНОГО ОБРАЗОВАНИЯ</vt:lpstr>
      <vt:lpstr>Стандарт утверждает основные принципы:  </vt:lpstr>
      <vt:lpstr>Стандарт преследует следующие цели: </vt:lpstr>
      <vt:lpstr>Задачи стандарта:</vt:lpstr>
      <vt:lpstr>Слайд 7</vt:lpstr>
      <vt:lpstr>Разработчики стандарта красной нитью проводят утверждение о том, что «не ребенок должен быть готов к школе, а школа должна быть готова к ребенку». </vt:lpstr>
      <vt:lpstr>Как определяется  понятие    «Требования к результату»  в проекте ФГОС? </vt:lpstr>
      <vt:lpstr>Как определяются требования  к результату? </vt:lpstr>
      <vt:lpstr>Слайд 11</vt:lpstr>
      <vt:lpstr>Ключевая цель нового стандарта – стать навигатором, ориентиром для педагогов ДОУ, чтобы они сумели вовремя распознать и скорректировать трудности в развитии детей на ранней стадии, направить их к специалистам (психологам, логопедам и т.д.), грамотно выполнить их рекомендации. </vt:lpstr>
      <vt:lpstr>          Спасибо за внимание!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СОШ № 827 ДО «БЕРЁЗКИ»</dc:title>
  <cp:lastModifiedBy>user</cp:lastModifiedBy>
  <cp:revision>30</cp:revision>
  <dcterms:modified xsi:type="dcterms:W3CDTF">2015-03-04T08:15:43Z</dcterms:modified>
</cp:coreProperties>
</file>